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286" r:id="rId21"/>
    <p:sldId id="288" r:id="rId22"/>
    <p:sldId id="278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436385" y="5213584"/>
            <a:ext cx="11453909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★ 다른 </a:t>
            </a:r>
            <a:r>
              <a:rPr lang="ko-KR" altLang="en-US" dirty="0" err="1">
                <a:latin typeface="+mn-ea"/>
              </a:rPr>
              <a:t>소울라이크류</a:t>
            </a:r>
            <a:r>
              <a:rPr lang="ko-KR" altLang="en-US" dirty="0">
                <a:latin typeface="+mn-ea"/>
              </a:rPr>
              <a:t> 게임과 달리 위와 같은 </a:t>
            </a:r>
            <a:r>
              <a:rPr lang="ko-KR" altLang="en-US" b="1" dirty="0">
                <a:latin typeface="+mn-ea"/>
              </a:rPr>
              <a:t>불편한 요소들을 제거해 </a:t>
            </a:r>
            <a:r>
              <a:rPr lang="ko-KR" altLang="en-US" dirty="0">
                <a:latin typeface="+mn-ea"/>
              </a:rPr>
              <a:t>전투 시스템에만 집중 가능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dirty="0">
                <a:latin typeface="+mn-ea"/>
              </a:rPr>
              <a:t>★ 다른 시뮬레이터 시리즈와 달리 </a:t>
            </a:r>
            <a:r>
              <a:rPr lang="ko-KR" altLang="en-US" b="1" dirty="0">
                <a:latin typeface="+mn-ea"/>
              </a:rPr>
              <a:t>직접 캐릭터를 조종하며 </a:t>
            </a:r>
            <a:r>
              <a:rPr lang="ko-KR" altLang="en-US" dirty="0">
                <a:latin typeface="+mn-ea"/>
              </a:rPr>
              <a:t>플레이</a:t>
            </a:r>
            <a:endParaRPr lang="en-US" altLang="ko-KR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27596" y="2270087"/>
            <a:ext cx="941971" cy="1475926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6" y="3479035"/>
            <a:ext cx="1457684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소울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타이밍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913</TotalTime>
  <Words>900</Words>
  <Application>Microsoft Office PowerPoint</Application>
  <PresentationFormat>와이드스크린</PresentationFormat>
  <Paragraphs>206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50</cp:revision>
  <dcterms:created xsi:type="dcterms:W3CDTF">2023-11-04T19:16:26Z</dcterms:created>
  <dcterms:modified xsi:type="dcterms:W3CDTF">2023-12-17T04:23:37Z</dcterms:modified>
</cp:coreProperties>
</file>

<file path=docProps/thumbnail.jpeg>
</file>